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>
        <p:scale>
          <a:sx n="75" d="100"/>
          <a:sy n="75" d="100"/>
        </p:scale>
        <p:origin x="126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625CD-E064-42AD-B2C6-053258E47594}" type="datetimeFigureOut">
              <a:rPr lang="ru-RU" smtClean="0"/>
              <a:t>29.08.2023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747CB-E822-42A7-8E04-03903900A3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0298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625CD-E064-42AD-B2C6-053258E47594}" type="datetimeFigureOut">
              <a:rPr lang="ru-RU" smtClean="0"/>
              <a:t>29.08.2023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747CB-E822-42A7-8E04-03903900A3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0555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625CD-E064-42AD-B2C6-053258E47594}" type="datetimeFigureOut">
              <a:rPr lang="ru-RU" smtClean="0"/>
              <a:t>29.08.2023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747CB-E822-42A7-8E04-03903900A3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4941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625CD-E064-42AD-B2C6-053258E47594}" type="datetimeFigureOut">
              <a:rPr lang="ru-RU" smtClean="0"/>
              <a:t>29.08.2023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747CB-E822-42A7-8E04-03903900A3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489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625CD-E064-42AD-B2C6-053258E47594}" type="datetimeFigureOut">
              <a:rPr lang="ru-RU" smtClean="0"/>
              <a:t>29.08.2023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747CB-E822-42A7-8E04-03903900A3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697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625CD-E064-42AD-B2C6-053258E47594}" type="datetimeFigureOut">
              <a:rPr lang="ru-RU" smtClean="0"/>
              <a:t>29.08.2023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747CB-E822-42A7-8E04-03903900A3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7279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625CD-E064-42AD-B2C6-053258E47594}" type="datetimeFigureOut">
              <a:rPr lang="ru-RU" smtClean="0"/>
              <a:t>29.08.2023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747CB-E822-42A7-8E04-03903900A3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8820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625CD-E064-42AD-B2C6-053258E47594}" type="datetimeFigureOut">
              <a:rPr lang="ru-RU" smtClean="0"/>
              <a:t>29.08.2023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747CB-E822-42A7-8E04-03903900A3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0017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625CD-E064-42AD-B2C6-053258E47594}" type="datetimeFigureOut">
              <a:rPr lang="ru-RU" smtClean="0"/>
              <a:t>29.08.2023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747CB-E822-42A7-8E04-03903900A3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205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625CD-E064-42AD-B2C6-053258E47594}" type="datetimeFigureOut">
              <a:rPr lang="ru-RU" smtClean="0"/>
              <a:t>29.08.2023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747CB-E822-42A7-8E04-03903900A3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3625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625CD-E064-42AD-B2C6-053258E47594}" type="datetimeFigureOut">
              <a:rPr lang="ru-RU" smtClean="0"/>
              <a:t>29.08.2023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747CB-E822-42A7-8E04-03903900A3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2888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625CD-E064-42AD-B2C6-053258E47594}" type="datetimeFigureOut">
              <a:rPr lang="ru-RU" smtClean="0"/>
              <a:t>29.08.2023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E747CB-E822-42A7-8E04-03903900A3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0676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32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075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418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78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293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22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913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1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04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291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02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24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216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79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02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4983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21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77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064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679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402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885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3914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7638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36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40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947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391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84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60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83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11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37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52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47800"/>
            <a:ext cx="121920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4626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0</Words>
  <Application>Microsoft Office PowerPoint</Application>
  <PresentationFormat>Широкоэкранный</PresentationFormat>
  <Paragraphs>0</Paragraphs>
  <Slides>35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13</cp:revision>
  <dcterms:created xsi:type="dcterms:W3CDTF">2023-08-29T10:59:38Z</dcterms:created>
  <dcterms:modified xsi:type="dcterms:W3CDTF">2023-08-29T12:55:33Z</dcterms:modified>
</cp:coreProperties>
</file>